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71" r:id="rId8"/>
    <p:sldId id="261" r:id="rId9"/>
    <p:sldId id="272" r:id="rId10"/>
    <p:sldId id="262" r:id="rId11"/>
    <p:sldId id="273" r:id="rId12"/>
    <p:sldId id="263" r:id="rId13"/>
    <p:sldId id="274" r:id="rId14"/>
    <p:sldId id="275" r:id="rId15"/>
    <p:sldId id="264" r:id="rId16"/>
    <p:sldId id="265" r:id="rId17"/>
    <p:sldId id="276" r:id="rId18"/>
    <p:sldId id="277" r:id="rId19"/>
    <p:sldId id="266" r:id="rId20"/>
    <p:sldId id="267" r:id="rId21"/>
    <p:sldId id="278" r:id="rId22"/>
    <p:sldId id="268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Подготовка к ВПР по окружающему миру</a:t>
            </a:r>
            <a:br>
              <a:rPr lang="ru-RU" dirty="0" smtClean="0"/>
            </a:br>
            <a:r>
              <a:rPr lang="ru-RU" dirty="0" smtClean="0"/>
              <a:t>тест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4786322"/>
            <a:ext cx="5114778" cy="110124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МБОУ «СОШ №10»</a:t>
            </a:r>
          </a:p>
          <a:p>
            <a:pPr algn="l"/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Г.Лениногорск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РТ</a:t>
            </a:r>
          </a:p>
          <a:p>
            <a:pPr algn="l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2017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00042"/>
            <a:ext cx="7239000" cy="10001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 6.Какая основная природная зона России не указана в схеме?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Рисунок 7" descr="C:\Documents and Settings\Администратор\Рабочий стол\img138.jpg"/>
          <p:cNvPicPr/>
          <p:nvPr/>
        </p:nvPicPr>
        <p:blipFill>
          <a:blip r:embed="rId2"/>
          <a:srcRect l="18348" t="14714" r="1668" b="65569"/>
          <a:stretch>
            <a:fillRect/>
          </a:stretch>
        </p:blipFill>
        <p:spPr bwMode="auto">
          <a:xfrm>
            <a:off x="142844" y="1857364"/>
            <a:ext cx="79296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71670" y="4214818"/>
            <a:ext cx="571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?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Администратор\Рабочий стол\img138.jpg"/>
          <p:cNvPicPr/>
          <p:nvPr/>
        </p:nvPicPr>
        <p:blipFill>
          <a:blip r:embed="rId2"/>
          <a:srcRect l="18348" t="14714" r="1668" b="65569"/>
          <a:stretch>
            <a:fillRect/>
          </a:stretch>
        </p:blipFill>
        <p:spPr bwMode="auto">
          <a:xfrm>
            <a:off x="214282" y="2857496"/>
            <a:ext cx="79296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08" y="5286388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степи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nts and Settings\Администратор\Мои документы\Downloads\i (1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2819400" cy="2047875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428604"/>
            <a:ext cx="30861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72390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7.Какие ошибки допущены?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5" descr="C:\Documents and Settings\Администратор\Рабочий стол\img138.jpg"/>
          <p:cNvPicPr/>
          <p:nvPr/>
        </p:nvPicPr>
        <p:blipFill>
          <a:blip r:embed="rId2"/>
          <a:srcRect l="16859" t="38075" b="50194"/>
          <a:stretch>
            <a:fillRect/>
          </a:stretch>
        </p:blipFill>
        <p:spPr bwMode="auto">
          <a:xfrm>
            <a:off x="142844" y="2500306"/>
            <a:ext cx="792961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714356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 descr="C:\Documents and Settings\Администратор\Рабочий стол\img138.jpg"/>
          <p:cNvPicPr/>
          <p:nvPr/>
        </p:nvPicPr>
        <p:blipFill>
          <a:blip r:embed="rId2"/>
          <a:srcRect l="16859" t="38075" b="50194"/>
          <a:stretch>
            <a:fillRect/>
          </a:stretch>
        </p:blipFill>
        <p:spPr bwMode="auto">
          <a:xfrm>
            <a:off x="142844" y="2643182"/>
            <a:ext cx="8001056" cy="23574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3643314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обоняние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414338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осязание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7239000" cy="285752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8.Распредели названия по соответствующим строкам в таблице.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   </a:t>
            </a:r>
          </a:p>
          <a:p>
            <a:pPr>
              <a:buNone/>
            </a:pPr>
            <a:r>
              <a:rPr lang="ru-RU" sz="2800" dirty="0" smtClean="0"/>
              <a:t>   Чёрное, Каспийское, Байкал, Баренцево, </a:t>
            </a:r>
            <a:r>
              <a:rPr lang="ru-RU" sz="2800" dirty="0" err="1" smtClean="0"/>
              <a:t>Восточно</a:t>
            </a:r>
            <a:r>
              <a:rPr lang="ru-RU" sz="2800" dirty="0" smtClean="0"/>
              <a:t> – Сибирское, Ладожское, Онежское, Белое.</a:t>
            </a:r>
            <a:endParaRPr lang="ru-RU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Documents and Settings\Администратор\Мои документы\Мои рисунки\img138.jpg"/>
          <p:cNvPicPr/>
          <p:nvPr/>
        </p:nvPicPr>
        <p:blipFill>
          <a:blip r:embed="rId2"/>
          <a:srcRect l="16666" t="74976" r="1505" b="1859"/>
          <a:stretch>
            <a:fillRect/>
          </a:stretch>
        </p:blipFill>
        <p:spPr bwMode="auto">
          <a:xfrm>
            <a:off x="142844" y="3214686"/>
            <a:ext cx="7486155" cy="293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:\Documents and Settings\Администратор\Мои документы\Мои рисунки\img138.jpg"/>
          <p:cNvPicPr/>
          <p:nvPr/>
        </p:nvPicPr>
        <p:blipFill>
          <a:blip r:embed="rId2"/>
          <a:srcRect l="16666" t="74976" r="1505" b="1859"/>
          <a:stretch>
            <a:fillRect/>
          </a:stretch>
        </p:blipFill>
        <p:spPr bwMode="auto">
          <a:xfrm>
            <a:off x="285720" y="2643182"/>
            <a:ext cx="7486155" cy="293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7715304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5918" y="414338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Чёрное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2928934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Каспийское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2928934"/>
            <a:ext cx="1142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Байкал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414338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Баренцево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414338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Восточно</a:t>
            </a:r>
            <a:r>
              <a:rPr lang="ru-RU" dirty="0" smtClean="0"/>
              <a:t> – Сибирское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86314" y="292893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Ладожское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28860" y="335756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Онежское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85984" y="457200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7239000" cy="48463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 9.Выбери группу, в которой все термины связаны с историей Древней Руси.</a:t>
            </a:r>
          </a:p>
          <a:p>
            <a:pPr marL="514350" indent="-514350">
              <a:buAutoNum type="arabicParenR"/>
            </a:pPr>
            <a:r>
              <a:rPr lang="ru-RU" sz="2800" dirty="0" err="1" smtClean="0"/>
              <a:t>Рюрик</a:t>
            </a:r>
            <a:r>
              <a:rPr lang="ru-RU" sz="2800" dirty="0" smtClean="0"/>
              <a:t>, Владимир Красное Солнышко, Иван </a:t>
            </a:r>
            <a:r>
              <a:rPr lang="ru-RU" sz="2800" dirty="0" err="1" smtClean="0"/>
              <a:t>Калита</a:t>
            </a:r>
            <a:r>
              <a:rPr lang="ru-RU" sz="2800" dirty="0" smtClean="0"/>
              <a:t>, Иван Грозный.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Княжество, вече, царь, парламент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Нашествие Батыя, Невская битва, Ледовое побоище, Куликовская битва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Новгород, Владимир, Санкт – Петербург, Москва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7715304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14488"/>
            <a:ext cx="73581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ru-RU" sz="2400" dirty="0" err="1" smtClean="0"/>
              <a:t>Рюрик</a:t>
            </a:r>
            <a:r>
              <a:rPr lang="ru-RU" sz="2400" dirty="0" smtClean="0"/>
              <a:t>, Владимир Красное Солнышко, Иван </a:t>
            </a:r>
            <a:r>
              <a:rPr lang="ru-RU" sz="2400" dirty="0" err="1" smtClean="0"/>
              <a:t>Калита</a:t>
            </a:r>
            <a:r>
              <a:rPr lang="ru-RU" sz="2400" dirty="0" smtClean="0"/>
              <a:t>, </a:t>
            </a:r>
            <a:r>
              <a:rPr lang="ru-RU" sz="2400" dirty="0" smtClean="0">
                <a:solidFill>
                  <a:srgbClr val="FF0000"/>
                </a:solidFill>
              </a:rPr>
              <a:t>Иван Грозный</a:t>
            </a:r>
            <a:r>
              <a:rPr lang="ru-RU" sz="2400" dirty="0" smtClean="0"/>
              <a:t>.</a:t>
            </a:r>
          </a:p>
          <a:p>
            <a:pPr marL="514350" indent="-514350">
              <a:buAutoNum type="arabicParenR"/>
            </a:pPr>
            <a:r>
              <a:rPr lang="ru-RU" sz="2400" dirty="0" smtClean="0"/>
              <a:t>Княжество, вече, царь, </a:t>
            </a:r>
            <a:r>
              <a:rPr lang="ru-RU" sz="2400" dirty="0" smtClean="0">
                <a:solidFill>
                  <a:srgbClr val="FF0000"/>
                </a:solidFill>
              </a:rPr>
              <a:t>парламент</a:t>
            </a:r>
          </a:p>
          <a:p>
            <a:pPr marL="514350" indent="-514350">
              <a:buAutoNum type="arabicParenR"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Нашествие Батыя, Невская битва, Ледовое побоище, Куликовская битва</a:t>
            </a:r>
          </a:p>
          <a:p>
            <a:pPr marL="514350" indent="-514350">
              <a:buAutoNum type="arabicParenR"/>
            </a:pPr>
            <a:r>
              <a:rPr lang="ru-RU" sz="2400" dirty="0" smtClean="0"/>
              <a:t>Новгород, Владимир, </a:t>
            </a:r>
            <a:r>
              <a:rPr lang="ru-RU" sz="2400" dirty="0" smtClean="0">
                <a:solidFill>
                  <a:srgbClr val="FF0000"/>
                </a:solidFill>
              </a:rPr>
              <a:t>Санкт – Петербург</a:t>
            </a:r>
            <a:r>
              <a:rPr lang="ru-RU" sz="2400" dirty="0" smtClean="0"/>
              <a:t>, Москва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4857760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Все термины третьей группы связаны с историей Древней Руси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357158" y="500042"/>
            <a:ext cx="7239000" cy="321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10.Раздели сезонные явления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природы на две группы двумя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разными способами.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Созревание плодов, половодье, листопад, ледостав, ледоход, миграция птиц, распускание почек.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C:\Documents and Settings\Администратор\Мои документы\Мои рисунки\img139.jpg"/>
          <p:cNvPicPr/>
          <p:nvPr/>
        </p:nvPicPr>
        <p:blipFill>
          <a:blip r:embed="rId2" cstate="print"/>
          <a:srcRect l="2256" t="42579" r="11118" b="15971"/>
          <a:stretch>
            <a:fillRect/>
          </a:stretch>
        </p:blipFill>
        <p:spPr bwMode="auto">
          <a:xfrm>
            <a:off x="1214414" y="3714752"/>
            <a:ext cx="521497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C:\Documents and Settings\Администратор\Мои документы\Мои рисунки\img139.jpg"/>
          <p:cNvPicPr/>
          <p:nvPr/>
        </p:nvPicPr>
        <p:blipFill>
          <a:blip r:embed="rId2"/>
          <a:srcRect l="2256" t="42579" r="11118" b="15971"/>
          <a:stretch>
            <a:fillRect/>
          </a:stretch>
        </p:blipFill>
        <p:spPr bwMode="auto">
          <a:xfrm>
            <a:off x="785786" y="1000108"/>
            <a:ext cx="657229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14546" y="1571612"/>
            <a:ext cx="2000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Созревание плодов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1928802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листопад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2285992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ледостав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2643182"/>
            <a:ext cx="214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миграция птиц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1500174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Созревание плодов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572132" y="2214554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листопад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72132" y="1857364"/>
            <a:ext cx="1500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миграция птиц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2357422" y="3500438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половодье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428860" y="3214686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ледоход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3929066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миграция птиц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5984" y="4286256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распускание почек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429256" y="2643182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распускание почек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3143248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половодье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572132" y="3500438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ледостав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572132" y="3929066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ледоход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35716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7239000" cy="1714512"/>
          </a:xfrm>
        </p:spPr>
        <p:txBody>
          <a:bodyPr>
            <a:normAutofit/>
          </a:bodyPr>
          <a:lstStyle/>
          <a:p>
            <a:pPr marL="742950" indent="-742950" algn="ctr">
              <a:buAutoNum type="arabicPeriod"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Перечисли основные символы    России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2786058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Флаг  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4071934" y="4643446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Герб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643182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Гимн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:\для ВПР по окруж миру\8890017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15074" y="4357694"/>
            <a:ext cx="1803400" cy="2141537"/>
          </a:xfrm>
          <a:prstGeom prst="rect">
            <a:avLst/>
          </a:prstGeom>
          <a:noFill/>
        </p:spPr>
      </p:pic>
      <p:pic>
        <p:nvPicPr>
          <p:cNvPr id="1027" name="Picture 3" descr="H:\для ВПР по окруж миру\gimn_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3786190"/>
            <a:ext cx="3714744" cy="278605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00760" y="2643182"/>
            <a:ext cx="2000264" cy="125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85720" y="2000240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072494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11.Назовите участников круговорота веществ в природе – разрушителей.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43" name="Picture 3" descr="C:\Documents and Settings\Администратор\Мои документы\Downloads\i (1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1" y="2071678"/>
            <a:ext cx="5688127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для ВПР по окруж миру\p5494_3b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2928958" cy="1392965"/>
          </a:xfrm>
          <a:prstGeom prst="rect">
            <a:avLst/>
          </a:prstGeom>
          <a:noFill/>
        </p:spPr>
      </p:pic>
      <p:pic>
        <p:nvPicPr>
          <p:cNvPr id="9219" name="Picture 3" descr="H:\для ВПР по окруж миру\bak_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3116"/>
            <a:ext cx="1934412" cy="1428760"/>
          </a:xfrm>
          <a:prstGeom prst="rect">
            <a:avLst/>
          </a:prstGeom>
          <a:noFill/>
        </p:spPr>
      </p:pic>
      <p:pic>
        <p:nvPicPr>
          <p:cNvPr id="9220" name="Picture 4" descr="H:\для ВПР по окруж миру\fbb337ec6170def864be9cd4ccb8c0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214818"/>
            <a:ext cx="2174868" cy="1631151"/>
          </a:xfrm>
          <a:prstGeom prst="rect">
            <a:avLst/>
          </a:prstGeom>
          <a:noFill/>
        </p:spPr>
      </p:pic>
      <p:pic>
        <p:nvPicPr>
          <p:cNvPr id="9221" name="Picture 5" descr="H:\для ВПР по окруж миру\550px-Nicrophorus_vespilloides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143381"/>
            <a:ext cx="2579686" cy="17207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034" y="214290"/>
            <a:ext cx="66437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Ответ: 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участниками – разрушителями  круговорота веществ в природе являются 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64331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Дождевые черви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371475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бактерии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621508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грибы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6072206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жуки - могильщики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0042"/>
            <a:ext cx="8001056" cy="57864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12.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Известно, что кукушка по одному подбрасывает свои яйца в гнёзда тех птиц, яйца которых похожи на кукушкино по размеру и расцветке – иначе её яйцо хозяева могут выбросить из гнезда. Кукушонок вылупляется из яйца обычно раньше остальных птенцов, а потом старается выпихнуть из гнезда другие яйца. А если птенцы всё же успеют появиться, то кукушонок будет перехватывать большую часть еды, которую принесут заботливые приёмные родители. При этом они не отличают чужого птенца от своих и кормят всех.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Что произойдёт, если кукушка подбросит своё яйцо в гнездо, где уже вылупились птенцы? Может ли такое произойти в природе?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7239000" cy="30003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Ответ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 природе птицы не могут одновременно и высиживать яйца, и кормить птенцов. Поэтому они не будут высиживать чужое яйцо, а будут продолжать кормить своих птенцов. В природе кукушка подбрасывает свои яйца только в те гнёзда, где птенцы ещё не вылупились.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267" name="Picture 3" descr="H:\для ВПР по окруж миру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500438"/>
            <a:ext cx="407196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7239000" cy="1643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2.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 этот день мы вспоминаем всех, кто погиб за нашу Родину, и чествуем тех, кто стоит на страже мира сегодня. Как называется этот праздник?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143116"/>
            <a:ext cx="64294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  <a:r>
              <a:rPr lang="ru-RU" sz="4400" dirty="0" smtClean="0">
                <a:solidFill>
                  <a:srgbClr val="FF0000"/>
                </a:solidFill>
              </a:rPr>
              <a:t> 23 февраля - День защитника Отечества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256"/>
            <a:ext cx="3714736" cy="232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7239000" cy="47149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 3.Найди  ошибку в тексте. Каким словом нужно его заменить?</a:t>
            </a:r>
          </a:p>
          <a:p>
            <a:pPr>
              <a:buNone/>
            </a:pP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4300" dirty="0" smtClean="0"/>
              <a:t>В 882 году киевский князь Олег объединил под своей властью Новгород и Киев. Так возникло Древнерусское государство со столицей в Киеве.</a:t>
            </a:r>
            <a:endParaRPr lang="ru-RU" sz="4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Downloads\273517_russi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3214710" cy="382413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4286256"/>
            <a:ext cx="63579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dirty="0" smtClean="0"/>
              <a:t>  </a:t>
            </a:r>
            <a:r>
              <a:rPr lang="ru-RU" sz="2400" dirty="0" smtClean="0"/>
              <a:t>В 882 году </a:t>
            </a:r>
            <a:r>
              <a:rPr lang="ru-RU" sz="2400" dirty="0" smtClean="0">
                <a:solidFill>
                  <a:srgbClr val="FF0000"/>
                </a:solidFill>
              </a:rPr>
              <a:t>новгородский</a:t>
            </a:r>
            <a:r>
              <a:rPr lang="ru-RU" sz="2400" dirty="0" smtClean="0"/>
              <a:t> князь Олег объединил под своей властью Новгород и Киев. Так возникло Древнерусское государство со столицей в Киеве.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2860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Ответ: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7481918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4. Из представленного списка назовите объекты живой природы.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4098" name="Picture 2" descr="H:\для ВПР по окруж миру\Стрекоза-на-цветке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428737"/>
            <a:ext cx="1608361" cy="1071570"/>
          </a:xfrm>
          <a:prstGeom prst="rect">
            <a:avLst/>
          </a:prstGeom>
          <a:noFill/>
        </p:spPr>
      </p:pic>
      <p:pic>
        <p:nvPicPr>
          <p:cNvPr id="4099" name="Picture 3" descr="H:\для ВПР по окруж миру\1-7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429000"/>
            <a:ext cx="1643074" cy="1232306"/>
          </a:xfrm>
          <a:prstGeom prst="rect">
            <a:avLst/>
          </a:prstGeom>
          <a:noFill/>
        </p:spPr>
      </p:pic>
      <p:pic>
        <p:nvPicPr>
          <p:cNvPr id="4100" name="Picture 4" descr="H:\для ВПР по окруж миру\3ac85d597bfe71aa86e1fcbf971b3e9f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57686" y="3429000"/>
            <a:ext cx="1643074" cy="1232306"/>
          </a:xfrm>
          <a:prstGeom prst="rect">
            <a:avLst/>
          </a:prstGeom>
          <a:noFill/>
        </p:spPr>
      </p:pic>
      <p:pic>
        <p:nvPicPr>
          <p:cNvPr id="4101" name="Picture 5" descr="H:\для ВПР по окруж миру\363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57422" y="3429000"/>
            <a:ext cx="1643074" cy="1232306"/>
          </a:xfrm>
          <a:prstGeom prst="rect">
            <a:avLst/>
          </a:prstGeom>
          <a:noFill/>
        </p:spPr>
      </p:pic>
      <p:pic>
        <p:nvPicPr>
          <p:cNvPr id="4102" name="Picture 6" descr="H:\для ВПР по окруж миру\page_stakan-vodyi-s-utra-560_w870_h58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43636" y="3429000"/>
            <a:ext cx="1857388" cy="1238258"/>
          </a:xfrm>
          <a:prstGeom prst="rect">
            <a:avLst/>
          </a:prstGeom>
          <a:noFill/>
        </p:spPr>
      </p:pic>
      <p:pic>
        <p:nvPicPr>
          <p:cNvPr id="4103" name="Picture 7" descr="H:\для ВПР по окруж миру\8248882067ccc6de8db10d52ef032722099d0a2eba_b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500826" y="1428736"/>
            <a:ext cx="1643074" cy="1095383"/>
          </a:xfrm>
          <a:prstGeom prst="rect">
            <a:avLst/>
          </a:prstGeom>
          <a:noFill/>
        </p:spPr>
      </p:pic>
      <p:pic>
        <p:nvPicPr>
          <p:cNvPr id="4104" name="Picture 8" descr="H:\для ВПР по окруж миру\setwalls.ru-45029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428860" y="1428736"/>
            <a:ext cx="1428760" cy="1071570"/>
          </a:xfrm>
          <a:prstGeom prst="rect">
            <a:avLst/>
          </a:prstGeom>
          <a:noFill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57686" y="1428736"/>
            <a:ext cx="1928826" cy="108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42844" y="2643182"/>
            <a:ext cx="2010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стрекоза на цветке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08" y="2643182"/>
            <a:ext cx="2571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капли росы на траве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2643182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песок на берегу моря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5072074"/>
            <a:ext cx="19030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лужа на асфальте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6248" y="5000636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ковыль в степи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3636" y="507207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стакан на стол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88" y="2643182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скамейка в парке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20" y="500063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гусеница на капустном листе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для ВПР по окруж миру\Стрекоза-на-цветк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2552696" cy="1700734"/>
          </a:xfrm>
          <a:prstGeom prst="rect">
            <a:avLst/>
          </a:prstGeom>
          <a:noFill/>
        </p:spPr>
      </p:pic>
      <p:pic>
        <p:nvPicPr>
          <p:cNvPr id="5" name="Picture 3" descr="H:\для ВПР по окруж миру\1-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2381265" cy="1785950"/>
          </a:xfrm>
          <a:prstGeom prst="rect">
            <a:avLst/>
          </a:prstGeom>
          <a:noFill/>
        </p:spPr>
      </p:pic>
      <p:pic>
        <p:nvPicPr>
          <p:cNvPr id="6" name="Picture 4" descr="H:\для ВПР по окруж миру\3ac85d597bfe71aa86e1fcbf971b3e9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929066"/>
            <a:ext cx="2786082" cy="208956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58" y="571480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объектами живой природы являются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286124"/>
            <a:ext cx="2917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стрекоза на цветке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3357562"/>
            <a:ext cx="45480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гусеница на капустном листке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6215082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ковыль в степи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7572428" cy="2714644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 5. Закончи высказывание.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Вращение Земли вокруг своей оси является причиной …</a:t>
            </a:r>
            <a:endParaRPr lang="ru-RU" sz="4000" dirty="0"/>
          </a:p>
        </p:txBody>
      </p:sp>
      <p:pic>
        <p:nvPicPr>
          <p:cNvPr id="5122" name="Picture 2" descr="H:\для ВПР по окруж миру\6c6078c6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86057"/>
            <a:ext cx="3500462" cy="3595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2910" y="3214686"/>
            <a:ext cx="67151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Ответ: </a:t>
            </a:r>
            <a:r>
              <a:rPr lang="ru-RU" sz="4000" dirty="0" smtClean="0"/>
              <a:t>Вращение Земли вокруг своей оси является причиной </a:t>
            </a:r>
            <a:r>
              <a:rPr lang="ru-RU" sz="4000" dirty="0" smtClean="0">
                <a:solidFill>
                  <a:srgbClr val="FF0000"/>
                </a:solidFill>
              </a:rPr>
              <a:t>смены дня и ночи.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28"/>
            <a:ext cx="3571900" cy="267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238</TotalTime>
  <Words>616</Words>
  <Application>Microsoft Office PowerPoint</Application>
  <PresentationFormat>Экран (4:3)</PresentationFormat>
  <Paragraphs>91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Подготовка к ВПР по окружающему миру тест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ВПР по окружающему миру</dc:title>
  <cp:lastModifiedBy>Ирина</cp:lastModifiedBy>
  <cp:revision>33</cp:revision>
  <dcterms:modified xsi:type="dcterms:W3CDTF">2018-04-05T16:00:18Z</dcterms:modified>
</cp:coreProperties>
</file>